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599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7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66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DRONELOR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Aplicabilitatea Dronelor: Distractie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16775" y="4323837"/>
            <a:ext cx="4152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chemeClr val="bg1"/>
                </a:solidFill>
              </a:rPr>
              <a:t>Dronle mici au fost folosite de pasionati inca de la primele zboruri realizate de oameni</a:t>
            </a:r>
            <a:endParaRPr lang="pt-BR" sz="3000" b="1" spc="1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419227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spc="300" dirty="0">
                <a:solidFill>
                  <a:schemeClr val="bg1"/>
                </a:solidFill>
              </a:rPr>
              <a:t>Aplicabilitatea Dronelor: Distractie</a:t>
            </a:r>
            <a:endParaRPr lang="en-US" sz="3600" b="1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0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pt-BR" sz="3000" b="1" spc="300" dirty="0">
                <a:solidFill>
                  <a:schemeClr val="bg1"/>
                </a:solidFill>
                <a:latin typeface="+mj-lt"/>
              </a:rPr>
              <a:t>Aplicabilitatea</a:t>
            </a:r>
            <a:r>
              <a:rPr lang="pt-BR" b="1" spc="300" dirty="0">
                <a:solidFill>
                  <a:schemeClr val="bg1"/>
                </a:solidFill>
                <a:latin typeface="+mj-lt"/>
              </a:rPr>
              <a:t> Dronelor: Distractie</a:t>
            </a:r>
            <a:endParaRPr lang="en-US" b="1" spc="300" dirty="0">
              <a:solidFill>
                <a:schemeClr val="bg1"/>
              </a:solidFill>
              <a:latin typeface="+mj-lt"/>
            </a:endParaRPr>
          </a:p>
          <a:p>
            <a:pPr marL="0" indent="0" algn="just">
              <a:buFont typeface="Arial" pitchFamily="34" charset="0"/>
              <a:buNone/>
            </a:pPr>
            <a:endParaRPr lang="pt-BR" sz="30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707985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In Statele Unite ale Americii, folosirea recreationala a dronelor este permisa in conformitate cu unele </a:t>
            </a:r>
            <a:r>
              <a:rPr lang="pt-BR" sz="3000" b="1" spc="100" dirty="0" smtClean="0">
                <a:solidFill>
                  <a:schemeClr val="bg1"/>
                </a:solidFill>
              </a:rPr>
              <a:t>REGULI</a:t>
            </a:r>
          </a:p>
          <a:p>
            <a:pPr algn="ctr"/>
            <a:endParaRPr lang="pt-BR" sz="3000" b="1" spc="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0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pt-BR" sz="3000" b="1" spc="300" dirty="0">
                <a:solidFill>
                  <a:schemeClr val="bg1"/>
                </a:solidFill>
                <a:latin typeface="+mj-lt"/>
              </a:rPr>
              <a:t>Aplicabilitatea Dronelor: Distractie</a:t>
            </a:r>
            <a:endParaRPr lang="en-US" sz="3000" b="1" spc="300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pt-BR" sz="30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sz="30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977221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pt-BR" sz="3000" b="1" spc="100" dirty="0" smtClean="0">
                <a:solidFill>
                  <a:srgbClr val="54BC9B"/>
                </a:solidFill>
              </a:rPr>
              <a:t>Cand sunt operate in concordanta cu un set de reguli de siguranta impuse de o comunitate si de organizatii nationale;</a:t>
            </a:r>
          </a:p>
          <a:p>
            <a:pPr marL="457200" indent="-457200">
              <a:buFont typeface="Arial" charset="0"/>
              <a:buChar char="•"/>
            </a:pPr>
            <a:endParaRPr lang="pt-BR" sz="3000" b="1" spc="100" dirty="0">
              <a:solidFill>
                <a:srgbClr val="54BC9B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pt-BR" sz="3000" b="1" spc="100" dirty="0" smtClean="0">
                <a:solidFill>
                  <a:srgbClr val="54BC9B"/>
                </a:solidFill>
              </a:rPr>
              <a:t>Cand limita de greutate nu depaseste 55 pounds (25 kg) cu cateva exceptii;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0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pt-BR" sz="3000" b="1" spc="300" dirty="0">
                <a:solidFill>
                  <a:schemeClr val="bg1"/>
                </a:solidFill>
                <a:latin typeface="+mj-lt"/>
              </a:rPr>
              <a:t>Aplicabilitatea Dronelor: Distractie</a:t>
            </a:r>
            <a:endParaRPr lang="en-US" sz="3000" b="1" spc="300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pt-BR" sz="30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sz="30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324487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pt-BR" sz="3000" b="1" spc="100" dirty="0" smtClean="0">
                <a:solidFill>
                  <a:srgbClr val="54BC9B"/>
                </a:solidFill>
              </a:rPr>
              <a:t>Fara a interfera cu alte vehicule aeriene;</a:t>
            </a:r>
          </a:p>
          <a:p>
            <a:pPr marL="457200" indent="-457200">
              <a:buFont typeface="Arial" charset="0"/>
              <a:buChar char="•"/>
            </a:pPr>
            <a:endParaRPr lang="pt-BR" sz="3000" b="1" spc="100" dirty="0" smtClean="0">
              <a:solidFill>
                <a:srgbClr val="54BC9B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pt-BR" sz="3000" b="1" spc="100" dirty="0" smtClean="0">
                <a:solidFill>
                  <a:srgbClr val="54BC9B"/>
                </a:solidFill>
              </a:rPr>
              <a:t>La o distanta de 5 mile de un aeroport dupa ce este notificat traficul de control aerian.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0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129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Andale Mono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Ancuta</cp:lastModifiedBy>
  <cp:revision>41</cp:revision>
  <dcterms:created xsi:type="dcterms:W3CDTF">2017-03-08T21:43:37Z</dcterms:created>
  <dcterms:modified xsi:type="dcterms:W3CDTF">2018-01-20T18:17:01Z</dcterms:modified>
</cp:coreProperties>
</file>